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7965"/>
    <a:srgbClr val="1B88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125A62-4185-471C-B50F-E6809C8AE792}" v="6" dt="2021-04-18T10:17:39.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093"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5/25/2021</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5/25/2021</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rgbClr val="1B8878"/>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1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rgbClr val="027965"/>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50" dirty="0">
                <a:solidFill>
                  <a:schemeClr val="bg1"/>
                </a:solidFill>
                <a:sym typeface="Times New Roman" charset="0"/>
              </a:rPr>
              <a:t>Copyright © 2021 Author Names and Contact Details</a:t>
            </a:r>
            <a:endParaRPr lang="de-DE" sz="105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1954381"/>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177346" y="5360049"/>
            <a:ext cx="2857916"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408" y="2869333"/>
            <a:ext cx="2941410"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5591" b="26243"/>
          <a:stretch/>
        </p:blipFill>
        <p:spPr bwMode="auto">
          <a:xfrm>
            <a:off x="6340285" y="4639803"/>
            <a:ext cx="5674368" cy="1440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80A3CFF6112134C86BFB56E3B174A14" ma:contentTypeVersion="13" ma:contentTypeDescription="Create a new document." ma:contentTypeScope="" ma:versionID="468dd992addc4b6ba7fe8615e903c55d">
  <xsd:schema xmlns:xsd="http://www.w3.org/2001/XMLSchema" xmlns:xs="http://www.w3.org/2001/XMLSchema" xmlns:p="http://schemas.microsoft.com/office/2006/metadata/properties" xmlns:ns1="http://schemas.microsoft.com/sharepoint/v3" xmlns:ns2="eb3f7de7-c935-4ca6-a12c-1f73773710ec" xmlns:ns3="ccd3dbb2-8216-4e17-b386-3b3b6c95fbdd" targetNamespace="http://schemas.microsoft.com/office/2006/metadata/properties" ma:root="true" ma:fieldsID="1092a0e00935a107c97dcdea928aa8d7" ns1:_="" ns2:_="" ns3:_="">
    <xsd:import namespace="http://schemas.microsoft.com/sharepoint/v3"/>
    <xsd:import namespace="eb3f7de7-c935-4ca6-a12c-1f73773710ec"/>
    <xsd:import namespace="ccd3dbb2-8216-4e17-b386-3b3b6c95fbdd"/>
    <xsd:element name="properties">
      <xsd:complexType>
        <xsd:sequence>
          <xsd:element name="documentManagement">
            <xsd:complexType>
              <xsd:all>
                <xsd:element ref="ns1:PublishingStartDate" minOccurs="0"/>
                <xsd:element ref="ns1:PublishingExpirationDate" minOccurs="0"/>
                <xsd:element ref="ns2:KenesDocumentTypeId"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KenesDocumentTypeId" ma:index="10" nillable="true" ma:displayName="KenesDocumentTypeId" ma:list="{5ca2ab15-5c4e-45db-95e6-5cb4dd45d1b1}" ma:internalName="KenesDocumentTypeId" ma:showField="Title" ma:web="eb3f7de7-c935-4ca6-a12c-1f73773710ec">
      <xsd:simpleType>
        <xsd:restriction base="dms:Lookup"/>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cd3dbb2-8216-4e17-b386-3b3b6c95fbdd"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1B332F-071E-400A-B703-A87583CFA09F}">
  <ds:schemaRefs>
    <ds:schemaRef ds:uri="http://purl.org/dc/terms/"/>
    <ds:schemaRef ds:uri="eb3f7de7-c935-4ca6-a12c-1f73773710ec"/>
    <ds:schemaRef ds:uri="http://purl.org/dc/dcmitype/"/>
    <ds:schemaRef ds:uri="http://schemas.microsoft.com/office/infopath/2007/PartnerControls"/>
    <ds:schemaRef ds:uri="ccd3dbb2-8216-4e17-b386-3b3b6c95fbdd"/>
    <ds:schemaRef ds:uri="http://purl.org/dc/elements/1.1/"/>
    <ds:schemaRef ds:uri="http://schemas.microsoft.com/office/2006/metadata/properties"/>
    <ds:schemaRef ds:uri="http://schemas.microsoft.com/office/2006/documentManagement/type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8DDD6AD-A090-41E8-8204-47A8ABF304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ccd3dbb2-8216-4e17-b386-3b3b6c95fb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E64263-51AE-4A29-A1ED-D59581A64D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2021-05-25T18:26:42Z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0x010100C80A3CFF6112134C86BFB56E3B174A14</vt:lpwstr>
  </property>
</Properties>
</file>